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  <p:embeddedFontLst>
    <p:embeddedFont>
      <p:font typeface="NEWTOP+Roboto-Regular"/>
      <p:regular r:id="rId28"/>
    </p:embeddedFont>
    <p:embeddedFont>
      <p:font typeface="DOIGNM+Roboto-Medium"/>
      <p:regular r:id="rId29"/>
    </p:embeddedFont>
    <p:embeddedFont>
      <p:font typeface="PDRUGU+Roboto-Light"/>
      <p:regular r:id="rId30"/>
    </p:embeddedFont>
    <p:embeddedFont>
      <p:font typeface="KMMALU+ArialMT"/>
      <p:regular r:id="rId3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font" Target="fonts/font1.fntdata" /><Relationship Id="rId29" Type="http://schemas.openxmlformats.org/officeDocument/2006/relationships/font" Target="fonts/font2.fntdata" /><Relationship Id="rId3" Type="http://schemas.openxmlformats.org/officeDocument/2006/relationships/viewProps" Target="viewProps.xml" /><Relationship Id="rId30" Type="http://schemas.openxmlformats.org/officeDocument/2006/relationships/font" Target="fonts/font3.fntdata" /><Relationship Id="rId31" Type="http://schemas.openxmlformats.org/officeDocument/2006/relationships/font" Target="fonts/font4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" Target="slide19.xml" /><Relationship Id="rId11" Type="http://schemas.openxmlformats.org/officeDocument/2006/relationships/slide" Target="slide21.xml" /><Relationship Id="rId2" Type="http://schemas.openxmlformats.org/officeDocument/2006/relationships/image" Target="../media/image2.png" /><Relationship Id="rId3" Type="http://schemas.openxmlformats.org/officeDocument/2006/relationships/slide" Target="slide3.xml" /><Relationship Id="rId4" Type="http://schemas.openxmlformats.org/officeDocument/2006/relationships/slide" Target="slide6.xml" /><Relationship Id="rId5" Type="http://schemas.openxmlformats.org/officeDocument/2006/relationships/slide" Target="slide8.xml" /><Relationship Id="rId6" Type="http://schemas.openxmlformats.org/officeDocument/2006/relationships/slide" Target="slide12.xml" /><Relationship Id="rId7" Type="http://schemas.openxmlformats.org/officeDocument/2006/relationships/slide" Target="slide13.xml" /><Relationship Id="rId8" Type="http://schemas.openxmlformats.org/officeDocument/2006/relationships/slide" Target="slide15.xml" /><Relationship Id="rId9" Type="http://schemas.openxmlformats.org/officeDocument/2006/relationships/slide" Target="slide1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0563" y="1762947"/>
            <a:ext cx="7834910" cy="1754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3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NEWTOP+Roboto-Regular"/>
                <a:cs typeface="NEWTOP+Roboto-Regular"/>
              </a:rPr>
              <a:t>Auditoria</a:t>
            </a:r>
            <a:r>
              <a:rPr dirty="0" sz="60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60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60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6000">
                <a:solidFill>
                  <a:srgbClr val="000000"/>
                </a:solidFill>
                <a:latin typeface="NEWTOP+Roboto-Regular"/>
                <a:cs typeface="NEWTOP+Roboto-Regular"/>
              </a:rPr>
              <a:t>Marketing</a:t>
            </a:r>
          </a:p>
          <a:p>
            <a:pPr marL="2763874" marR="0">
              <a:lnSpc>
                <a:spcPts val="6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NEWTOP+Roboto-Regular"/>
                <a:cs typeface="NEWTOP+Roboto-Regular"/>
              </a:rPr>
              <a:t>Digital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4483" y="3625579"/>
            <a:ext cx="38644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Incluir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el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nombre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del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cliente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5977" y="4087303"/>
            <a:ext cx="1636001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EWTOP+Roboto-Regular"/>
                <a:cs typeface="NEWTOP+Roboto-Regular"/>
              </a:rPr>
              <a:t>Incluir</a:t>
            </a:r>
            <a:r>
              <a:rPr dirty="0" sz="18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NEWTOP+Roboto-Regular"/>
                <a:cs typeface="NEWTOP+Roboto-Regular"/>
              </a:rPr>
              <a:t>la</a:t>
            </a:r>
            <a:r>
              <a:rPr dirty="0" sz="18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NEWTOP+Roboto-Regular"/>
                <a:cs typeface="NEWTOP+Roboto-Regular"/>
              </a:rPr>
              <a:t>fecha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3617758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5201700" cy="724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Rendimiento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la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velocidad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carga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del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sitio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web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24" y="2634534"/>
            <a:ext cx="4779752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Incluir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resultados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la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prueba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24" y="2963718"/>
            <a:ext cx="1422796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velocidad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02689" y="3543617"/>
            <a:ext cx="4156426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SEOptimer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24" y="4332270"/>
            <a:ext cx="3630399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Enlaces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que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no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funcionan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24" y="4788454"/>
            <a:ext cx="2538480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Incluir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hallazgos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383779"/>
            <a:ext cx="10158279" cy="1296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Ahorra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tiempo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y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automatiza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tu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</a:p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SEO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9017948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SEM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y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de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medios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de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pago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4274449" cy="724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la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campaña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anuncios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Google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24" y="2634534"/>
            <a:ext cx="2243693" cy="851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24" y="3546902"/>
            <a:ext cx="2243693" cy="1307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3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4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61414" y="3543617"/>
            <a:ext cx="4236875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Google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Ads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6944676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de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redes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sociales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2243693" cy="1763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Social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orgánico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0933" y="3543617"/>
            <a:ext cx="4320033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del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canal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social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24" y="3673902"/>
            <a:ext cx="2243693" cy="851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4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6944676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de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redes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sociales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2243693" cy="1307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Social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pago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0933" y="3543617"/>
            <a:ext cx="4320033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del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canal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social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24" y="3673902"/>
            <a:ext cx="2243693" cy="1307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Social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ganado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8342937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de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marketing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por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email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5274964" cy="724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Rendimiento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la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campaña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correo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electrónico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24" y="2634534"/>
            <a:ext cx="2243693" cy="851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59318" y="3406457"/>
            <a:ext cx="4448616" cy="580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del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proveedor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</a:p>
          <a:p>
            <a:pPr marL="621152" marR="0">
              <a:lnSpc>
                <a:spcPts val="210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servicios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correo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electrónico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24" y="3546902"/>
            <a:ext cx="2243693" cy="1307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3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4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8342937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de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marketing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por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email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3763460" cy="851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Rendimiento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del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contenido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24" y="2761534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59318" y="3406457"/>
            <a:ext cx="4448616" cy="580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del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proveedor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</a:p>
          <a:p>
            <a:pPr marL="621152" marR="0">
              <a:lnSpc>
                <a:spcPts val="210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servicios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correo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electrónico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24" y="3673902"/>
            <a:ext cx="4378642" cy="851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Calidad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la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lista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contactos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24" y="4586270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34048" y="2134523"/>
            <a:ext cx="5675692" cy="633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Recomendaciones</a:t>
            </a: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clave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6228020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Recomendaciones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clave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5" y="1849166"/>
            <a:ext cx="3572962" cy="2220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1.</a:t>
            </a:r>
            <a:r>
              <a:rPr dirty="0" sz="2400" spc="1114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Incluir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recomendación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2.</a:t>
            </a:r>
            <a:r>
              <a:rPr dirty="0" sz="2400" spc="1114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Incluir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recomendación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3.</a:t>
            </a:r>
            <a:r>
              <a:rPr dirty="0" sz="2400" spc="1114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Incluir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recomendación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4.</a:t>
            </a:r>
            <a:r>
              <a:rPr dirty="0" sz="2400" spc="1114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Incluir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recomendación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5.</a:t>
            </a:r>
            <a:r>
              <a:rPr dirty="0" sz="2400" spc="1114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Incluir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recomendación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51883" y="2134523"/>
            <a:ext cx="4040182" cy="633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Pasos</a:t>
            </a: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siguientes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2718841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Contenido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5" y="1849166"/>
            <a:ext cx="2373495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3" action="ppaction://hlinksldjump"/>
              </a:rPr>
              <a:t>Nuestro</a:t>
            </a:r>
            <a:r>
              <a:rPr dirty="0" sz="2400" spc="-15" u="sng">
                <a:solidFill>
                  <a:srgbClr val="0563c1"/>
                </a:solidFill>
                <a:latin typeface="PDRUGU+Roboto-Light"/>
                <a:cs typeface="PDRUGU+Roboto-Light"/>
                <a:hlinkClick r:id="rId3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3" action="ppaction://hlinksldjump"/>
              </a:rPr>
              <a:t>proceso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25" y="2305350"/>
            <a:ext cx="3012704" cy="851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4" action="ppaction://hlinksldjump"/>
              </a:rPr>
              <a:t>Auditoría</a:t>
            </a:r>
            <a:r>
              <a:rPr dirty="0" sz="2400" spc="-17" u="sng">
                <a:solidFill>
                  <a:srgbClr val="0563c1"/>
                </a:solidFill>
                <a:latin typeface="PDRUGU+Roboto-Light"/>
                <a:cs typeface="PDRUGU+Roboto-Light"/>
                <a:hlinkClick r:id="rId4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4" action="ppaction://hlinksldjump"/>
              </a:rPr>
              <a:t>de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4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4" action="ppaction://hlinksldjump"/>
              </a:rPr>
              <a:t>sitio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4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4" action="ppaction://hlinksldjump"/>
              </a:rPr>
              <a:t>web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5" action="ppaction://hlinksldjump"/>
              </a:rPr>
              <a:t>Auditoría</a:t>
            </a:r>
            <a:r>
              <a:rPr dirty="0" sz="2400" spc="-17" u="sng">
                <a:solidFill>
                  <a:srgbClr val="0563c1"/>
                </a:solidFill>
                <a:latin typeface="PDRUGU+Roboto-Light"/>
                <a:cs typeface="PDRUGU+Roboto-Light"/>
                <a:hlinkClick r:id="rId5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5" action="ppaction://hlinksldjump"/>
              </a:rPr>
              <a:t>SEO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25" y="3217718"/>
            <a:ext cx="4869502" cy="2220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Auditoría</a:t>
            </a:r>
            <a:r>
              <a:rPr dirty="0" sz="2400" spc="-17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SEM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y</a:t>
            </a:r>
            <a:r>
              <a:rPr dirty="0" sz="2400" spc="-17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de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medios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de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6" action="ppaction://hlinksldjump"/>
              </a:rPr>
              <a:t>pago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7" action="ppaction://hlinksldjump"/>
              </a:rPr>
              <a:t>Auditoría</a:t>
            </a:r>
            <a:r>
              <a:rPr dirty="0" sz="2400" spc="-17" u="sng">
                <a:solidFill>
                  <a:srgbClr val="0563c1"/>
                </a:solidFill>
                <a:latin typeface="PDRUGU+Roboto-Light"/>
                <a:cs typeface="PDRUGU+Roboto-Light"/>
                <a:hlinkClick r:id="rId7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7" action="ppaction://hlinksldjump"/>
              </a:rPr>
              <a:t>de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7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7" action="ppaction://hlinksldjump"/>
              </a:rPr>
              <a:t>redes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7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7" action="ppaction://hlinksldjump"/>
              </a:rPr>
              <a:t>sociales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8" action="ppaction://hlinksldjump"/>
              </a:rPr>
              <a:t>Auditoría</a:t>
            </a:r>
            <a:r>
              <a:rPr dirty="0" sz="2400" spc="-17" u="sng">
                <a:solidFill>
                  <a:srgbClr val="0563c1"/>
                </a:solidFill>
                <a:latin typeface="PDRUGU+Roboto-Light"/>
                <a:cs typeface="PDRUGU+Roboto-Light"/>
                <a:hlinkClick r:id="rId8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8" action="ppaction://hlinksldjump"/>
              </a:rPr>
              <a:t>de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8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8" action="ppaction://hlinksldjump"/>
              </a:rPr>
              <a:t>marketing</a:t>
            </a:r>
            <a:r>
              <a:rPr dirty="0" sz="2400" spc="-17" u="sng">
                <a:solidFill>
                  <a:srgbClr val="0563c1"/>
                </a:solidFill>
                <a:latin typeface="PDRUGU+Roboto-Light"/>
                <a:cs typeface="PDRUGU+Roboto-Light"/>
                <a:hlinkClick r:id="rId8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8" action="ppaction://hlinksldjump"/>
              </a:rPr>
              <a:t>por</a:t>
            </a:r>
            <a:r>
              <a:rPr dirty="0" sz="2400" spc="-17" u="sng">
                <a:solidFill>
                  <a:srgbClr val="0563c1"/>
                </a:solidFill>
                <a:latin typeface="PDRUGU+Roboto-Light"/>
                <a:cs typeface="PDRUGU+Roboto-Light"/>
                <a:hlinkClick r:id="rId8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8" action="ppaction://hlinksldjump"/>
              </a:rPr>
              <a:t>email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9" action="ppaction://hlinksldjump"/>
              </a:rPr>
              <a:t>Recomendaciones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9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9" action="ppaction://hlinksldjump"/>
              </a:rPr>
              <a:t>clave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10" action="ppaction://hlinksldjump"/>
              </a:rPr>
              <a:t>Pasos</a:t>
            </a:r>
            <a:r>
              <a:rPr dirty="0" sz="2400" spc="-16" u="sng">
                <a:solidFill>
                  <a:srgbClr val="0563c1"/>
                </a:solidFill>
                <a:latin typeface="PDRUGU+Roboto-Light"/>
                <a:cs typeface="PDRUGU+Roboto-Light"/>
                <a:hlinkClick r:id="rId10" action="ppaction://hlinksldjump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10" action="ppaction://hlinksldjump"/>
              </a:rPr>
              <a:t>siguientes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25" y="5498638"/>
            <a:ext cx="1388715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PDRUGU+Roboto-Light"/>
                <a:cs typeface="PDRUGU+Roboto-Light"/>
                <a:hlinkClick r:id="rId11" action="ppaction://hlinksldjump"/>
              </a:rPr>
              <a:t>Apéndice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4428959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Pasos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siguientes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5" y="1849166"/>
            <a:ext cx="5735527" cy="724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1.</a:t>
            </a:r>
            <a:r>
              <a:rPr dirty="0" sz="2400" spc="1114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Más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sesiones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revisión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las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partes</a:t>
            </a:r>
          </a:p>
          <a:p>
            <a:pPr marL="4572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interesadas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(si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necesario)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25" y="2634534"/>
            <a:ext cx="5970214" cy="1307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2.</a:t>
            </a:r>
            <a:r>
              <a:rPr dirty="0" sz="2400" spc="1114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Formular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estrategia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marketing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digital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3.</a:t>
            </a:r>
            <a:r>
              <a:rPr dirty="0" sz="2400" spc="1114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Hoja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ruta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implementación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del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plan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4.</a:t>
            </a:r>
            <a:r>
              <a:rPr dirty="0" sz="2400" spc="1114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Comenzar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proyectos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a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corto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plazo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33566" y="2134523"/>
            <a:ext cx="2286595" cy="633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Apéndice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2500014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Apéndice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5" y="1849166"/>
            <a:ext cx="5859886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Añade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aquí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todas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tus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diapositivas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datos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13423" y="2134523"/>
            <a:ext cx="3933614" cy="633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Nuestro</a:t>
            </a: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proceso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4311735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Nuestro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proceso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5" y="1849166"/>
            <a:ext cx="6112477" cy="1053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Describe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el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alcance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la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auditoría,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el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periodo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de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tiempo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analizado,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quién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hizo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la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auditoría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y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cualquier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otro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dato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relevante.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2727" y="2134523"/>
            <a:ext cx="2845315" cy="633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La</a:t>
            </a: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0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5578340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de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sitio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3244081" cy="2676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del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tráfico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3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4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01064" y="3543617"/>
            <a:ext cx="4759911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Google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Analytics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5578340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de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sitio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4635300" cy="724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la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experiencia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del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usuario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24" y="2634534"/>
            <a:ext cx="2243693" cy="2220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3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4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28908" y="3543617"/>
            <a:ext cx="3702426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Hotjar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3617758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3712254" cy="851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del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contenido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24" y="2761534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24" y="3217718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02689" y="3543617"/>
            <a:ext cx="4156426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SEOptimer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24" y="3673902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24" y="4130086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5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25" y="685531"/>
            <a:ext cx="3617758" cy="692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Auditoría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 </a:t>
            </a:r>
            <a:r>
              <a:rPr dirty="0" sz="4400">
                <a:solidFill>
                  <a:srgbClr val="000000"/>
                </a:solidFill>
                <a:latin typeface="DOIGNM+Roboto-Medium"/>
                <a:cs typeface="DOIGNM+Roboto-Medium"/>
              </a:rPr>
              <a:t>SEO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24" y="1849166"/>
            <a:ext cx="4154102" cy="851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SEO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en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la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NEWTOP+Roboto-Regular"/>
                <a:cs typeface="NEWTOP+Roboto-Regular"/>
              </a:rPr>
              <a:t>página</a:t>
            </a:r>
          </a:p>
          <a:p>
            <a:pPr marL="0" marR="0">
              <a:lnSpc>
                <a:spcPts val="2812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24" y="2761534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24" y="3217718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02689" y="3543617"/>
            <a:ext cx="4156426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Incluir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captura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pantalla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de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 </a:t>
            </a:r>
            <a:r>
              <a:rPr dirty="0" sz="1800">
                <a:solidFill>
                  <a:srgbClr val="7f7f7f"/>
                </a:solidFill>
                <a:latin typeface="PDRUGU+Roboto-Light"/>
                <a:cs typeface="PDRUGU+Roboto-Light"/>
              </a:rPr>
              <a:t>SEOptimer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24" y="3673902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24" y="4130086"/>
            <a:ext cx="2243693" cy="395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KMMALU+ArialMT"/>
                <a:cs typeface="KMMALU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Estadísticas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 </a:t>
            </a:r>
            <a:r>
              <a:rPr dirty="0" sz="2400">
                <a:solidFill>
                  <a:srgbClr val="000000"/>
                </a:solidFill>
                <a:latin typeface="PDRUGU+Roboto-Light"/>
                <a:cs typeface="PDRUGU+Roboto-Light"/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2022-09-05T02:01:06-05:00</dcterms:modified>
</cp:coreProperties>
</file>